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3" autoAdjust="0"/>
    <p:restoredTop sz="94660"/>
  </p:normalViewPr>
  <p:slideViewPr>
    <p:cSldViewPr snapToGrid="0">
      <p:cViewPr varScale="1">
        <p:scale>
          <a:sx n="59" d="100"/>
          <a:sy n="59" d="100"/>
        </p:scale>
        <p:origin x="78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231B7B-7E5B-4129-A030-29F73C536395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094C533-AB0A-47B6-B32C-35D004850360}" type="pres">
      <dgm:prSet presAssocID="{15231B7B-7E5B-4129-A030-29F73C536395}" presName="Name0" presStyleCnt="0">
        <dgm:presLayoutVars>
          <dgm:animLvl val="lvl"/>
          <dgm:resizeHandles val="exact"/>
        </dgm:presLayoutVars>
      </dgm:prSet>
      <dgm:spPr/>
    </dgm:pt>
  </dgm:ptLst>
  <dgm:cxnLst>
    <dgm:cxn modelId="{54EF9572-F697-41AC-895E-D985E403052E}" type="presOf" srcId="{15231B7B-7E5B-4129-A030-29F73C536395}" destId="{D094C533-AB0A-47B6-B32C-35D004850360}" srcOrd="0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038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93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70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41214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7536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486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471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20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807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604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786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2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478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39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04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63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601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3E1EA7F-DB8A-40AC-996A-EEC9902D5A43}" type="datetimeFigureOut">
              <a:rPr lang="en-GB" smtClean="0"/>
              <a:t>23/01/2019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A593A-B307-46E7-B8BD-7B2BADF2B5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SharkMedia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5BC3011-351D-46DE-B041-0F8DB6CFB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34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B2275DD-736C-472F-9D1B-3BA6016BF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61B98A-75ED-431C-B988-9B4CF5BC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58667" cy="1137104"/>
          </a:xfrm>
        </p:spPr>
        <p:txBody>
          <a:bodyPr anchor="b">
            <a:normAutofit/>
          </a:bodyPr>
          <a:lstStyle/>
          <a:p>
            <a:r>
              <a:rPr lang="nl-NL" sz="4400">
                <a:solidFill>
                  <a:schemeClr val="tx1">
                    <a:lumMod val="95000"/>
                  </a:schemeClr>
                </a:solidFill>
              </a:rPr>
              <a:t>Film</a:t>
            </a:r>
            <a:endParaRPr lang="en-GB" sz="440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685E93-4A0F-472E-B8B2-453D56D16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58667" cy="4351338"/>
          </a:xfrm>
        </p:spPr>
        <p:txBody>
          <a:bodyPr>
            <a:normAutofit/>
          </a:bodyPr>
          <a:lstStyle/>
          <a:p>
            <a:r>
              <a:rPr lang="nl-NL" sz="2400">
                <a:solidFill>
                  <a:schemeClr val="tx1">
                    <a:lumMod val="95000"/>
                  </a:schemeClr>
                </a:solidFill>
              </a:rPr>
              <a:t>Voorstelfilm</a:t>
            </a:r>
          </a:p>
          <a:p>
            <a:r>
              <a:rPr lang="nl-NL" sz="2400">
                <a:solidFill>
                  <a:schemeClr val="tx1">
                    <a:lumMod val="95000"/>
                  </a:schemeClr>
                </a:solidFill>
              </a:rPr>
              <a:t>Showreel</a:t>
            </a:r>
          </a:p>
          <a:p>
            <a:r>
              <a:rPr lang="nl-NL" sz="2400">
                <a:solidFill>
                  <a:schemeClr val="tx1">
                    <a:lumMod val="95000"/>
                  </a:schemeClr>
                </a:solidFill>
              </a:rPr>
              <a:t>Moodboard</a:t>
            </a:r>
          </a:p>
          <a:p>
            <a:r>
              <a:rPr lang="nl-NL" sz="2400">
                <a:solidFill>
                  <a:schemeClr val="tx1">
                    <a:lumMod val="95000"/>
                  </a:schemeClr>
                </a:solidFill>
              </a:rPr>
              <a:t>storyboard</a:t>
            </a:r>
            <a:endParaRPr lang="en-GB" sz="240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95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D664F-7FBB-43ED-9B11-52B088B7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Voorstel Film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77669D-72D5-4FE3-8C6D-81ACDD552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742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40ECF-3982-451B-B30B-48E855DA6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Showreel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36CA4D-DEC9-47B8-8418-66F7F0C3A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07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692F3-8EB2-4CD5-9A5D-BEC52A8D8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MoodBoard</a:t>
            </a:r>
            <a:endParaRPr lang="en-GB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5F09FEC-E9AC-49AF-9923-77E877318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431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72943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D33A1-F432-48AA-94E6-CFFB35E6A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Storyboard</a:t>
            </a:r>
            <a:endParaRPr lang="en-GB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98309762-BC49-48FC-9620-1D71A516B1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2421582"/>
            <a:ext cx="10233025" cy="3159424"/>
          </a:xfrm>
        </p:spPr>
      </p:pic>
    </p:spTree>
    <p:extLst>
      <p:ext uri="{BB962C8B-B14F-4D97-AF65-F5344CB8AC3E}">
        <p14:creationId xmlns:p14="http://schemas.microsoft.com/office/powerpoint/2010/main" val="3160538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EBBE0-E97B-480E-8B6C-CF5D12D03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medewerkers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778DD4-4AA3-4B37-AAA9-F5C147F7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Jonas Hofstede</a:t>
            </a:r>
          </a:p>
          <a:p>
            <a:r>
              <a:rPr lang="nl-NL" dirty="0"/>
              <a:t>Noah Mooi</a:t>
            </a:r>
          </a:p>
          <a:p>
            <a:r>
              <a:rPr lang="nl-NL" dirty="0"/>
              <a:t>Dean Paauw</a:t>
            </a:r>
          </a:p>
          <a:p>
            <a:r>
              <a:rPr lang="nl-NL" dirty="0"/>
              <a:t>Hidde Loman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762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48EAD4B-1714-4507-B2D8-1F34FAEB1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3408590-87D0-4AA3-AFFD-3207C71C5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7"/>
            <a:ext cx="12192000" cy="2285999"/>
          </a:xfrm>
          <a:prstGeom prst="rect">
            <a:avLst/>
          </a:prstGeom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54974E-4918-45BF-8F76-EA06ADE97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97924"/>
            <a:ext cx="10515600" cy="1279035"/>
          </a:xfrm>
        </p:spPr>
        <p:txBody>
          <a:bodyPr anchor="t">
            <a:normAutofit/>
          </a:bodyPr>
          <a:lstStyle/>
          <a:p>
            <a:r>
              <a:rPr lang="nl-NL" sz="4800">
                <a:solidFill>
                  <a:schemeClr val="tx1"/>
                </a:solidFill>
              </a:rPr>
              <a:t>bedrijf</a:t>
            </a:r>
            <a:endParaRPr lang="en-GB" sz="4800">
              <a:solidFill>
                <a:schemeClr val="tx1"/>
              </a:solidFill>
            </a:endParaRP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DBE8D894-7152-40C1-9B8D-24F9119351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8663553"/>
              </p:ext>
            </p:extLst>
          </p:nvPr>
        </p:nvGraphicFramePr>
        <p:xfrm>
          <a:off x="960120" y="640076"/>
          <a:ext cx="10271760" cy="3593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kstvak 3">
            <a:extLst>
              <a:ext uri="{FF2B5EF4-FFF2-40B4-BE49-F238E27FC236}">
                <a16:creationId xmlns:a16="http://schemas.microsoft.com/office/drawing/2014/main" id="{03EE5E32-D5EF-4ABA-A882-793569C95D6A}"/>
              </a:ext>
            </a:extLst>
          </p:cNvPr>
          <p:cNvSpPr txBox="1"/>
          <p:nvPr/>
        </p:nvSpPr>
        <p:spPr>
          <a:xfrm>
            <a:off x="669471" y="682548"/>
            <a:ext cx="108530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Kernwaarders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Logo/geanimeerd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Visitekaartje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Sketchup</a:t>
            </a:r>
            <a:r>
              <a:rPr lang="nl-NL" sz="3200" dirty="0"/>
              <a:t> gebouw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Logo </a:t>
            </a:r>
            <a:r>
              <a:rPr lang="nl-NL" sz="3200" dirty="0" err="1"/>
              <a:t>getracked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4282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B34BC6-194E-4EE9-8137-D63622A3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kernwaardes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5240709-F706-4902-B48A-124FDAFC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Met het maken van reclame films, zorgen wij ervoor dat bedrijven nog beter recensies en meer klanten.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143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5A7A5E-E317-44A5-98C7-36BC0AC2D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nl-NL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logo</a:t>
            </a:r>
            <a:endParaRPr lang="en-GB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E29F28-1D35-4441-B73D-920B830E5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endParaRPr lang="en-US" sz="20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8" name="Tijdelijke aanduiding voor inhoud 4">
            <a:extLst>
              <a:ext uri="{FF2B5EF4-FFF2-40B4-BE49-F238E27FC236}">
                <a16:creationId xmlns:a16="http://schemas.microsoft.com/office/drawing/2014/main" id="{F4353D51-72C1-4ACE-9177-B3563232E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39" y="1653051"/>
            <a:ext cx="6314487" cy="35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82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6B5ADC-036D-4023-9B40-87988008F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232" y="4464028"/>
            <a:ext cx="10429568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visitekaart</a:t>
            </a:r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D2A43A77-DE8F-41BD-950B-368CBC55E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5092" y="645981"/>
            <a:ext cx="7923754" cy="3048394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F0629AD5-0E46-46AE-A0DE-F41D7F68A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969" y="1043762"/>
            <a:ext cx="3479278" cy="2252832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8A3FDF6-C1EB-4631-872F-6EF8806A7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371" y="1025605"/>
            <a:ext cx="3507320" cy="2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956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3AFA24-18A0-4E75-B5C0-EBCD6A47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Logo geanimeerd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32D636-C8FC-4C51-9EC3-C9EF68F0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422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DF33D7-85E7-474E-B66F-3B3802BC9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sketchup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515214-E140-4E34-AB3D-CD2CA5A8E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258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7B46A6-3EE3-4CEF-A1EC-9938AF545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Logo </a:t>
            </a:r>
            <a:r>
              <a:rPr lang="nl-NL" dirty="0" err="1"/>
              <a:t>getracked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501239-65F6-4892-BFCD-6C5600E2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46111"/>
      </p:ext>
    </p:extLst>
  </p:cSld>
  <p:clrMapOvr>
    <a:masterClrMapping/>
  </p:clrMapOvr>
</p:sld>
</file>

<file path=ppt/theme/theme1.xml><?xml version="1.0" encoding="utf-8"?>
<a:theme xmlns:a="http://schemas.openxmlformats.org/drawingml/2006/main" name="Diepte">
  <a:themeElements>
    <a:clrScheme name="Diept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iept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ept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</Words>
  <Application>Microsoft Office PowerPoint</Application>
  <PresentationFormat>Breedbeeld</PresentationFormat>
  <Paragraphs>28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Arial</vt:lpstr>
      <vt:lpstr>Corbel</vt:lpstr>
      <vt:lpstr>Diepte</vt:lpstr>
      <vt:lpstr>SharkMedia</vt:lpstr>
      <vt:lpstr>medewerkers</vt:lpstr>
      <vt:lpstr>bedrijf</vt:lpstr>
      <vt:lpstr>kernwaardes</vt:lpstr>
      <vt:lpstr>logo</vt:lpstr>
      <vt:lpstr>visitekaart</vt:lpstr>
      <vt:lpstr>Logo geanimeerd</vt:lpstr>
      <vt:lpstr>sketchup</vt:lpstr>
      <vt:lpstr>Logo getracked</vt:lpstr>
      <vt:lpstr>Film</vt:lpstr>
      <vt:lpstr>Voorstel Film</vt:lpstr>
      <vt:lpstr>Showreel</vt:lpstr>
      <vt:lpstr>MoodBoard</vt:lpstr>
      <vt:lpstr>Storyboard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SharkMedia</dc:title>
  <dc:creator>Jonas Hofstede</dc:creator>
  <cp:lastModifiedBy>Jonas Hofstede</cp:lastModifiedBy>
  <cp:revision>1</cp:revision>
  <dcterms:created xsi:type="dcterms:W3CDTF">2019-01-23T10:17:17Z</dcterms:created>
  <dcterms:modified xsi:type="dcterms:W3CDTF">2019-01-23T10:19:08Z</dcterms:modified>
</cp:coreProperties>
</file>